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9" r:id="rId4"/>
    <p:sldId id="270" r:id="rId5"/>
    <p:sldId id="271" r:id="rId6"/>
    <p:sldId id="306" r:id="rId7"/>
    <p:sldId id="272" r:id="rId8"/>
    <p:sldId id="293" r:id="rId9"/>
    <p:sldId id="273" r:id="rId10"/>
    <p:sldId id="274" r:id="rId11"/>
    <p:sldId id="309" r:id="rId12"/>
    <p:sldId id="260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5" r:id="rId21"/>
    <p:sldId id="307" r:id="rId22"/>
    <p:sldId id="286" r:id="rId23"/>
    <p:sldId id="301" r:id="rId24"/>
    <p:sldId id="287" r:id="rId25"/>
    <p:sldId id="288" r:id="rId26"/>
    <p:sldId id="302" r:id="rId27"/>
    <p:sldId id="303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4308D2C-E92A-4AF6-94C0-0C9387244473}">
          <p14:sldIdLst>
            <p14:sldId id="263"/>
            <p14:sldId id="267"/>
            <p14:sldId id="269"/>
            <p14:sldId id="270"/>
            <p14:sldId id="271"/>
            <p14:sldId id="306"/>
            <p14:sldId id="272"/>
            <p14:sldId id="293"/>
          </p14:sldIdLst>
        </p14:section>
        <p14:section name="Раздел без заголовка" id="{3E784410-5DDD-4BE3-A01F-1AB539397CA7}">
          <p14:sldIdLst>
            <p14:sldId id="273"/>
            <p14:sldId id="274"/>
            <p14:sldId id="309"/>
            <p14:sldId id="260"/>
            <p14:sldId id="276"/>
            <p14:sldId id="277"/>
            <p14:sldId id="278"/>
            <p14:sldId id="279"/>
            <p14:sldId id="280"/>
            <p14:sldId id="282"/>
            <p14:sldId id="283"/>
            <p14:sldId id="285"/>
            <p14:sldId id="307"/>
            <p14:sldId id="286"/>
            <p14:sldId id="301"/>
            <p14:sldId id="287"/>
            <p14:sldId id="288"/>
            <p14:sldId id="302"/>
            <p14:sldId id="303"/>
            <p14:sldId id="308"/>
          </p14:sldIdLst>
        </p14:section>
        <p14:section name="Раздел без заголовка" id="{F9FAD247-708D-4037-B1E8-F8BA6FF28410}">
          <p14:sldIdLst/>
        </p14:section>
        <p14:section name="Раздел без заголовка" id="{E3DC53CF-9453-4F0D-9843-84786C4992B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3A1A"/>
    <a:srgbClr val="FF66CC"/>
    <a:srgbClr val="FF9933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0" autoAdjust="0"/>
    <p:restoredTop sz="86462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7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52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44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85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31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08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70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12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90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3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58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D0EB-7C6B-48F4-9FF0-438C891E50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B91F-B5A3-4805-9550-1869F409E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zastavki.com/pictures/640x480/2013/Animals___Insects_Butterfly_on_a_blue_flower_046259_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Казахстан</a:t>
            </a:r>
            <a:b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Филиал АО «Национальный центр повышения квалификации» «</a:t>
            </a:r>
            <a:r>
              <a:rPr lang="kk-KZ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Өрлеу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«Институт повышения квалификации педагогических работников по </a:t>
            </a:r>
            <a:r>
              <a:rPr lang="ru-RU" alt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области»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интегрированного занятия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(ОБЖ+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изо) по основам безопасности                     жизнедеятельности в средней группе по теме: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шутите вы с огнем, чтобы не жалеть потом»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924944"/>
            <a:ext cx="55081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>
              <a:defRPr/>
            </a:pP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Жармакова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А.Т.;</a:t>
            </a:r>
          </a:p>
          <a:p>
            <a:pPr algn="r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ГККП ясли – сад «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Ботак</a:t>
            </a:r>
            <a:r>
              <a:rPr lang="kk-KZ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r"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Акмолинская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область.,</a:t>
            </a:r>
          </a:p>
          <a:p>
            <a:pPr algn="r"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Шортандинской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п.Жолымбет</a:t>
            </a:r>
            <a:endParaRPr lang="ru-RU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25.08.2017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Проверила: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Джакупова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Ш.С. </a:t>
            </a:r>
          </a:p>
          <a:p>
            <a:pPr algn="r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преподаватель</a:t>
            </a:r>
          </a:p>
          <a:p>
            <a:pPr algn="r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кафедры ППС ПРУ</a:t>
            </a:r>
          </a:p>
          <a:p>
            <a:pPr algn="r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АО  филиала «НЦПК «</a:t>
            </a:r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рлеу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ИПК ПР </a:t>
            </a:r>
          </a:p>
          <a:p>
            <a:pPr algn="r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области</a:t>
            </a:r>
          </a:p>
          <a:p>
            <a:pPr algn="r">
              <a:defRPr/>
            </a:pPr>
            <a:r>
              <a:rPr lang="kk-KZ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26.08</a:t>
            </a:r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2017 года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05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29" y="-28297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1" y="332656"/>
            <a:ext cx="82089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 защищает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 древних людей было много врагов, и очень мало друзей. Огонь был их главным защитником от диких зверей, потому что все животные очень сильно боятся огня. Поэтому древние люди всегда поддерживали огонь в костре перед своими жилищами. Древние люди относились к огню очень бережно, костер охраняли днем и ночью, чтобы огонь не погас. На картинке у вас изображены древние люди у костра. Но огонь очень слабый, маленький. Зажгите большой костер - дорисуйте пламя.</a:t>
            </a:r>
          </a:p>
          <a:p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берут красные карандаши и дорисовывают пламя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unexplained-mysteries.com/images/news_large/news-neanderthals-f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64096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22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b0/d6/d8/b0d6d82adf4117a32115b8ec231723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41044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Огонь кормит.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А как огонь может накормить? Чтобы приготовить пищу, мы зажигаем огонь на газовой плите. А как огонь может накормить нас далеко от дома, в лесу, например? Можно приготовить пищу на костре. Но обязательно только со взрослыми, приготовив для этого место, а в конце обязательно потушить. Как вы думаете чем? ( водой, песком, землей, мокрой тряпкой.  Давайте сделаем поделку «шашлык». Возьмите палочку и нанизывайте на нее бумажные круги-кусочки мяса. Поднеси к нашему костру, шашлык готовится</a:t>
            </a:r>
          </a:p>
        </p:txBody>
      </p:sp>
      <p:pic>
        <p:nvPicPr>
          <p:cNvPr id="6" name="Рисунок 5" descr="https://www.colourbox.de/preview/11220792-gf_fire_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89040"/>
            <a:ext cx="3537334" cy="290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thumbs.dreamstime.com/z/skewer-16472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975" y="3789040"/>
            <a:ext cx="3096489" cy="29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23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look.com.ua/pic/201311/1600x900/look.com.ua-84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809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Огонь согревает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согревает нас в квартирах и здесь, в детском саду? Теплые батареи. Но раньше, когда еще не придумали нагревать воду и пускать ее по трубам в батареи домов, людей согревал огонь. Сначала костры, а потом  люди обогревались с помощью печек: в них горели дрова и уголь, а от огня шло тепло.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Давайте с помощью пластилина изготовим  дрова для нашей печи. Раскатайте разные  колбаски из кусочка коричневого  пластилина, приложите к дровам в печи. Пусть дровишки будут разной величины.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Посмотрите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свои рисунки и поделки. Они напомнят вам о там, как огонь может быть помощником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людям.    </a:t>
            </a:r>
          </a:p>
        </p:txBody>
      </p:sp>
      <p:pic>
        <p:nvPicPr>
          <p:cNvPr id="8196" name="Picture 4" descr="http://static.kinokopilka.pro/system/images/screenshots/images/000/068/150/68150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ree-illustrations-ls01.gatag.net/images/lgi01a20140627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66375"/>
            <a:ext cx="3560912" cy="260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88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kartin.fastimagess.ru/img-q5y5x5n4g40414r5m4d4p2n5w5y5h4g4v23664n4a48436q206u4/get/4418/102699435.45a/0_752ee_7847c47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20689"/>
            <a:ext cx="6120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Чтение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стихотворения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забавы, для игры вы</a:t>
            </a:r>
            <a:b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       Спички </a:t>
            </a:r>
            <a: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в руки не берите.</a:t>
            </a:r>
            <a:b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       Не </a:t>
            </a:r>
            <a: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шутите вы с огнем.</a:t>
            </a:r>
            <a:b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       Чтобы </a:t>
            </a:r>
            <a: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не жалеть потом.</a:t>
            </a:r>
            <a:b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       Зря </a:t>
            </a:r>
            <a: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огня не разжигайте</a:t>
            </a:r>
            <a:b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       И </a:t>
            </a:r>
            <a: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другим не позволяйте!</a:t>
            </a:r>
            <a:b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       Даже </a:t>
            </a:r>
            <a: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крошка-огонек</a:t>
            </a:r>
            <a:b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       От </a:t>
            </a:r>
            <a:r>
              <a:rPr lang="ru-RU" sz="3600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пожара не далек.</a:t>
            </a:r>
          </a:p>
        </p:txBody>
      </p:sp>
    </p:spTree>
    <p:extLst>
      <p:ext uri="{BB962C8B-B14F-4D97-AF65-F5344CB8AC3E}">
        <p14:creationId xmlns:p14="http://schemas.microsoft.com/office/powerpoint/2010/main" xmlns="" val="392644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lapics.ru/images/29869_krasivyi-fon-dlya-prezenta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97346"/>
            <a:ext cx="68407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«Огонь и вода»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Разгорается огонь!</a:t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Пламя выше, пламя круче.</a:t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Достает до самой тучи.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(Дети становятся в две шеренги лицом друг к другу. У детей одной шеренги в руках красные ленточки, у другой - голубые. Дети из команды «огонь» медленно идут навстречу команде «вода» и машут ленточками).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появится вода,</a:t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огню тогда беда!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(Дети из команды «вода» выступают вперед и машут голубыми ленточками).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ветер огонь раздувает,</a:t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пламя вновь полыхает.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(Один из детей-«ветер» пробегает между шеренгами с султанчиками из прозрачных пакетов).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добавим мы воды,</a:t>
            </a:r>
            <a:b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избежать беды!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(Дети из команды «вода» выступают вперед и машут голубыми ленточками).</a:t>
            </a:r>
          </a:p>
        </p:txBody>
      </p:sp>
    </p:spTree>
    <p:extLst>
      <p:ext uri="{BB962C8B-B14F-4D97-AF65-F5344CB8AC3E}">
        <p14:creationId xmlns:p14="http://schemas.microsoft.com/office/powerpoint/2010/main" xmlns="" val="291866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1001christianclipart.com/downloads4/templates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620688"/>
            <a:ext cx="64087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sz="4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Мчится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огненной стрелой,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Мчится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вдаль машина,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И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зальёт пожар любой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Смелая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дружина.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чем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стихотворение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О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пожарной машине</a:t>
            </a:r>
          </a:p>
        </p:txBody>
      </p:sp>
    </p:spTree>
    <p:extLst>
      <p:ext uri="{BB962C8B-B14F-4D97-AF65-F5344CB8AC3E}">
        <p14:creationId xmlns:p14="http://schemas.microsoft.com/office/powerpoint/2010/main" xmlns="" val="330462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1001christianclipart.com/downloads4/templates-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8556" y="0"/>
            <a:ext cx="7591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с разрезными картинками.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вас на столах конвертики с разрезанной картинкой, давайте попробуем ее собрать.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по картинки с изображением пожарной машины</a:t>
            </a:r>
          </a:p>
        </p:txBody>
      </p:sp>
      <p:pic>
        <p:nvPicPr>
          <p:cNvPr id="12292" name="Picture 4" descr="https://amady-sp.ru/upload/users/3/3510/all/2e/5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8407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843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vrv-design.com/Content/images/photo/97f2ae484e187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" y="-130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Воспитатель: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C00000"/>
                </a:solidFill>
              </a:rPr>
              <a:t>для чего нужна пожарной машине нужна сирена?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Дети: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C00000"/>
                </a:solidFill>
              </a:rPr>
              <a:t>Чтобы все слышали и уступали дорогу.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Воспитатель: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C00000"/>
                </a:solidFill>
              </a:rPr>
              <a:t>Почему пожарная машина красного цвета?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Дети: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C00000"/>
                </a:solidFill>
              </a:rPr>
              <a:t>Красный цвет – цвет огня, цвет опасности.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Воспитатель: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C00000"/>
                </a:solidFill>
              </a:rPr>
              <a:t>Зачем машине нужна лестница?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Дети:</a:t>
            </a:r>
            <a:r>
              <a:rPr lang="ru-RU" sz="2800" dirty="0">
                <a:solidFill>
                  <a:srgbClr val="FFFF00"/>
                </a:solidFill>
              </a:rPr>
              <a:t> </a:t>
            </a:r>
            <a:r>
              <a:rPr lang="ru-RU" sz="2800" dirty="0">
                <a:solidFill>
                  <a:srgbClr val="C00000"/>
                </a:solidFill>
              </a:rPr>
              <a:t>чтобы подниматься на высокие этажи.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Воспитатель: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C00000"/>
                </a:solidFill>
              </a:rPr>
              <a:t>Работа пожарных и опасна и трудно.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Воспитатель: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C00000"/>
                </a:solidFill>
              </a:rPr>
              <a:t>где пожарные берут воду, если она закончится в машине?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Дети: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C00000"/>
                </a:solidFill>
              </a:rPr>
              <a:t>Из реки, озера, колонки, колодца и т.д.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Воспитатель:</a:t>
            </a:r>
            <a:r>
              <a:rPr lang="ru-RU" sz="2800" dirty="0"/>
              <a:t> </a:t>
            </a:r>
            <a:r>
              <a:rPr lang="ru-RU" sz="2800" dirty="0">
                <a:solidFill>
                  <a:srgbClr val="C00000"/>
                </a:solidFill>
              </a:rPr>
              <a:t>Какой номер пожарной службы?</a:t>
            </a:r>
          </a:p>
        </p:txBody>
      </p:sp>
    </p:spTree>
    <p:extLst>
      <p:ext uri="{BB962C8B-B14F-4D97-AF65-F5344CB8AC3E}">
        <p14:creationId xmlns:p14="http://schemas.microsoft.com/office/powerpoint/2010/main" xmlns="" val="179514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vsoshozr.ucoz.ru/det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2" y="0"/>
            <a:ext cx="9144000" cy="6872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529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игра:«Слушай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внимательно»</a:t>
            </a: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задает вопросы, а дети хором должны отвечать: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«Это я, это я, это все мои друзья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Кто, услышав запах гари, сообщает о пожаре?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Кто из вас, заметив дым, закричит: «Пожар, горим!»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Кто из вас шалит с огнем утром вечером и днем?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Кто от маленькой сестрички незаметно прячет спички?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Кто из вас шалит с огнем? Признавайтесь честно в том.</a:t>
            </a:r>
            <a:b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Зря костров не разжигает и другим не разрешает?</a:t>
            </a:r>
          </a:p>
        </p:txBody>
      </p:sp>
    </p:spTree>
    <p:extLst>
      <p:ext uri="{BB962C8B-B14F-4D97-AF65-F5344CB8AC3E}">
        <p14:creationId xmlns:p14="http://schemas.microsoft.com/office/powerpoint/2010/main" xmlns="" val="24791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4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idel.km.ua/fotos/fotor44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8204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Образовательная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Здоровье. </a:t>
            </a: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Раздел: </a:t>
            </a:r>
            <a:r>
              <a:rPr lang="ru-RU" altLang="ru-RU" sz="2800" b="1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ОБЖ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3A1A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Подобласти</a:t>
            </a:r>
            <a:r>
              <a:rPr lang="ru-RU" alt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речи, лепка.           Средняя группа</a:t>
            </a:r>
            <a:endParaRPr lang="ru-RU" alt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22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i.pinimg.com/originals/b0/d6/d8/b0d6d82adf4117a32115b8ec231723d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«Горит -не горит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закрепить о свойствах горючести различных предметов и веществ.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Я буду говорить вам слова а вы если этот предмет горит и быстро воспламеняется хлопаете в ладоши, а если не горит  стоите. Будьте внимательными.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Бумага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               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Гвоздь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Шторы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                 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Снег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Одежда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               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Вода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Деревья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              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Камень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Сухая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трава         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Стекло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Книги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                  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Металл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1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b0/d6/d8/b0d6d82adf4117a32115b8ec231723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Причины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пожаров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Ребята, а вы знаете отчего случаются пожары? Назовите причины пожаров? Игры со спичками или зажигалками. Не  включать самостоятельно электроприборы. Не затушенные костры.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Давайте произнесем наше правило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«Спички детям не игрушка»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11478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5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Сейчас мы с вами превратимся в пожарных, будем тушить пожар. Нужно срочно помогать.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Перед каждым из вас рисунок, на котором что-то горит. Ваша задача: как можно быстрее потушить песком огонь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Ваша задача: как можно быстрее потушить песком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огонь . Воспитатель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задаёт вопросы детям: что потушили?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Дети: дерево, елку, дом, бумага, одежда, книги, трава, шторы.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наносят клей на изображение огня, затем посыпают  песком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 задаёт вопросы детям: что потушили?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перечисленные вами предметы могут быстро загореться. При  обращении с ними нужно быть осторожными.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56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liparts.co/cliparts/8T6/5Xy/8T65XyM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9325"/>
            <a:ext cx="315077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sudoterad.ru/img/picture/Jun/05/03a4160e64f91cdc01562642448021c5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608" y="0"/>
            <a:ext cx="293339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s.alicdn.com/img/pb/337/889/000/1000889337_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9974"/>
            <a:ext cx="3096344" cy="18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liparts.co/cliparts/pcq/rez/pcqrezz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459" y="4653136"/>
            <a:ext cx="3476540" cy="21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ipartdude.com/clip-arts/754/student-books-754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5" y="2294874"/>
            <a:ext cx="3024335" cy="26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s.easyfreeclipart.com/1709/-grass-clip-art-backgrounds-google-search-ro347liny-clipart-misc-1709549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00200"/>
            <a:ext cx="2016224" cy="31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lipartdude.com/clip-arts/167/theatre-clip-art-page-borders-167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5" y="4797152"/>
            <a:ext cx="3643259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ito.kz/files/images/items/62/62325z44633f38876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79" y="117872"/>
            <a:ext cx="3138093" cy="23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0612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8847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«Доскажи словечко» с мячом в кругу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Пожар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быстро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позвоним по ...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пожарных не напрасно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Цвет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машины ярко ... (красный)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Вдоль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улице, как птица,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пожар машина ... (мчится)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Чтоб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огонь нам одолеть,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Нужно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вовремя ...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успеть)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пожаре не зевай,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Огонь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водою ... (заливай)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пожаре ждет беда,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кончится ... (вода)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Знать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обязан каждый житель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Где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висит (огнетушитель)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главное, конечно: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играйте вы с…  (огнём!)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яркий, и потешный,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опасность скрыта в нём.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огонь! Он - друг ребят.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же с ним шалят,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становится …(врагом)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сжигает все кругом!</a:t>
            </a:r>
          </a:p>
        </p:txBody>
      </p:sp>
    </p:spTree>
    <p:extLst>
      <p:ext uri="{BB962C8B-B14F-4D97-AF65-F5344CB8AC3E}">
        <p14:creationId xmlns:p14="http://schemas.microsoft.com/office/powerpoint/2010/main" xmlns="" val="376969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48681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Воспитатель:</a:t>
            </a:r>
            <a:r>
              <a:rPr lang="ru-RU" sz="2400" dirty="0"/>
              <a:t> Молодцы ребята правила пожарной безопасности вы знаете, и запомните что пожар это не случайность, а результат неправильного поведения.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так чтобы избежать пожара, что нужно делать?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Дети: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dirty="0"/>
              <a:t>Уходя из дома нужно выключать все электроприборы из розетки, гасить свет, нельзя баловаться спичками, оставлять открытой дверцу печи.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Воспитатель: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dirty="0"/>
              <a:t>Правильно ребята, пожара можно избежать, если выполнять правила противопожарной безопасности.</a:t>
            </a:r>
          </a:p>
          <a:p>
            <a:r>
              <a:rPr lang="ru-RU" sz="2400" dirty="0"/>
              <a:t>Ребята и наш гость  «Огонь»  сегодня   говорит вам большое спасибо, он будет очень стараться, чтобы не </a:t>
            </a:r>
            <a:r>
              <a:rPr lang="ru-RU" sz="2400" dirty="0" smtClean="0"/>
              <a:t>приносить </a:t>
            </a:r>
            <a:r>
              <a:rPr lang="ru-RU" sz="2400" dirty="0"/>
              <a:t>вам вреда.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89288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box.ru/wallpapers/main/201140/tekstury-0454d377c0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" y="-9999"/>
            <a:ext cx="9144000" cy="68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4868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Рефлексивно-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коригирующий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 настроение похоже на: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ages.easyfreeclipart.com/680/19-thumbs-up-smiley-face-free-cliparts-that-you-can-download-to--680950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66735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vingle.net/upload/t_ca_l/fssffp50d9eofk1zthj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22454"/>
            <a:ext cx="3096344" cy="2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s.easyfreeclipart.com/680/19-thumbs-up-smiley-face-free-cliparts-that-you-can-download-to--680950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12" y="3797424"/>
            <a:ext cx="366735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625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m0-tub-kz.yandex.net/i?id=8276e3ceef14a38e36bfff98b44e34ba&amp;n=33&amp;h=215&amp;w=3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5062"/>
            <a:ext cx="3114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pinimg.com/originals/b0/d6/d8/b0d6d82adf4117a32115b8ec231723d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cdn.a4y.biz/pics/2016-09/01/604038-b6d767d2f8ed5d21a44b0e5886680c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86075"/>
            <a:ext cx="4752528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miles24.ru/data/smiles/anime-nadpisi-180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2017"/>
            <a:ext cx="7488832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124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b0/d6/d8/b0d6d82adf4117a32115b8ec231723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17" y="0"/>
            <a:ext cx="9155817" cy="68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764704"/>
            <a:ext cx="5598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Типовая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учебная программа дошкольного обучения и воспитания.</a:t>
            </a:r>
          </a:p>
          <a:p>
            <a:pPr lvl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Государственный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общеобразовательный стандарт дошкольного воспитания и обучения 13.05.2016 № 292 </a:t>
            </a:r>
          </a:p>
          <a:p>
            <a:pPr lvl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Терехова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Е.В.,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Жекенова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С.Б.,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Тургынбаева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К.А.</a:t>
            </a:r>
          </a:p>
        </p:txBody>
      </p:sp>
    </p:spTree>
    <p:extLst>
      <p:ext uri="{BB962C8B-B14F-4D97-AF65-F5344CB8AC3E}">
        <p14:creationId xmlns:p14="http://schemas.microsoft.com/office/powerpoint/2010/main" xmlns="" val="194135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idel.km.ua/fotos/fotor44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нтегрированного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(ОБЖ+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изо) по основам безопасности жизнедеятельности в средней группе по теме: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шутите вы с огнем, чтобы не жалеть потом»</a:t>
            </a:r>
          </a:p>
          <a:p>
            <a:r>
              <a:rPr lang="ru-RU" alt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316961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7030A0"/>
                </a:solidFill>
              </a:rPr>
              <a:t/>
            </a:r>
            <a:br>
              <a:rPr lang="ru-RU" altLang="ru-RU" b="1" dirty="0">
                <a:solidFill>
                  <a:srgbClr val="7030A0"/>
                </a:solidFill>
              </a:rPr>
            </a:br>
            <a:endParaRPr lang="ru-RU" alt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22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7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формировать знание детей о пожарной безопасности.</a:t>
            </a:r>
            <a:b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Обучающая: Закреплять знание о причинах возникновения пожара, правилах пожарной безопасности, правилах поведения при возгорании и задымлении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Развивать внимание, мышление, связную речь, чувство рифмы, общую и мелкую моторику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Воспитательная: Воспитывать </a:t>
            </a:r>
            <a:r>
              <a:rPr lang="ru-RU" sz="1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ответственность за свои поступки, осознанное желание соблюдать правила пожарной безопасности. Воспитывать уважение к труду пожарных</a:t>
            </a:r>
            <a:r>
              <a:rPr lang="ru-RU" sz="1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2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7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Аудиозаписи: звуки горения, сирены пожарной машины.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Склеенный из картона конус-факел.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Салфетки красного цвета.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Рисунок с изображением древних людей.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Карандаши красного цвета.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Деревянные тонкие палочки, вырезанные из коричневой бумаги круги.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Картонное изображение печки. Пластилин красного цвета.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Ленточки красного, голубого цветов.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Остатки сгоревшей бумаги на тарелочках.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Вырезанные из бумаги красного цвета цифры 1 и О.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Клей, салфетки, клеенки.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18522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b0/d6/d8/b0d6d82adf4117a32115b8ec231723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3" y="2132856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Билингвальный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компонент:        </a:t>
            </a: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өрт- огонь, су-вода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pinimg.com/originals/b0/d6/d8/b0d6d82adf4117a32115b8ec231723d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146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6"/>
            <a:ext cx="69127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Мотивоционно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-побудительный этап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Ребята, на наших занятиях, праздниках, играх часто бывают гости. Сегодня гостей у нас много. Пришли воспитатели из других групп, вы уже поздоровались с ними. И будет еще один, очень необычный гость. Этот гость бывает полезным и вредным, добрым и злым, помощником и разрушителем. Послушайте его. (Воспроизводится аудиозапись звуков горения).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«Что дотронувшись едва,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Превращается в дым дрова?»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«Шипит и злится, Воды боится.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языком, а не лает,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зубов, а кусает.»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Да, это – огонь.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могу защитить.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могу осветить.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могу накормить.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согреть я могу.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- помощник вам, друг, безотказный слуга,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не злите меня понапрасну.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тогда превращаюсь я в злого врага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беспощадною силой ужасной.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 Это огонь. (открываю на доске).</a:t>
            </a:r>
          </a:p>
        </p:txBody>
      </p:sp>
    </p:spTree>
    <p:extLst>
      <p:ext uri="{BB962C8B-B14F-4D97-AF65-F5344CB8AC3E}">
        <p14:creationId xmlns:p14="http://schemas.microsoft.com/office/powerpoint/2010/main" xmlns="" val="21852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odphotoblog.ru/img-q5y5x5n4g4041456w4t4q2t5m5x5p4b4r4f5s4v294i4s5/wp-content/uploads/2014/12/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гонь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36296" y="4581128"/>
            <a:ext cx="1907704" cy="1872208"/>
          </a:xfrm>
          <a:prstGeom prst="rect">
            <a:avLst/>
          </a:prstGeom>
        </p:spPr>
      </p:pic>
      <p:pic>
        <p:nvPicPr>
          <p:cNvPr id="6" name="Picture 2" descr="http://goodphotoblog.ru/img-q5y5x5n4g4041456w4t4q2t5m5x5p4b4r4f5s4v294i4s5/wp-content/uploads/2014/12/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5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72/277219/hello_html_m52b36a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.Организационно-поисковый этап:</a:t>
            </a:r>
          </a:p>
          <a:p>
            <a:pPr algn="ctr"/>
            <a:r>
              <a:rPr lang="ru-RU" sz="800" b="1" dirty="0" smtClean="0">
                <a:solidFill>
                  <a:srgbClr val="FF0000"/>
                </a:solidFill>
              </a:rPr>
              <a:t>Беседа </a:t>
            </a:r>
            <a:r>
              <a:rPr lang="ru-RU" sz="800" b="1" dirty="0">
                <a:solidFill>
                  <a:srgbClr val="FF0000"/>
                </a:solidFill>
              </a:rPr>
              <a:t>и изобразительная деятельность «</a:t>
            </a:r>
            <a:r>
              <a:rPr lang="ru-RU" sz="800" b="1" dirty="0" smtClean="0">
                <a:solidFill>
                  <a:srgbClr val="FF0000"/>
                </a:solidFill>
              </a:rPr>
              <a:t>Огонь-помощник»</a:t>
            </a:r>
            <a:endParaRPr lang="ru-RU" sz="800" dirty="0">
              <a:solidFill>
                <a:srgbClr val="FF0000"/>
              </a:solidFill>
            </a:endParaRPr>
          </a:p>
          <a:p>
            <a:pPr algn="ctr"/>
            <a:r>
              <a:rPr lang="ru-RU" sz="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Огонь </a:t>
            </a:r>
            <a:r>
              <a:rPr lang="ru-RU" sz="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освещает</a:t>
            </a:r>
            <a:endParaRPr lang="ru-RU" sz="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давайте поразмышляем, как огонь может освещать, ведь мы пользуемся электрическим освещением? Если электрического освещения нет, то можно зажечь свечу или лампу. Электричеством люди стали пользоваться не так давно. А раньше давал им свет огонь свечи, Факела. Лампы.</a:t>
            </a:r>
          </a:p>
          <a:p>
            <a:pPr marL="342900" indent="-342900" algn="ctr">
              <a:buFontTx/>
              <a:buChar char="-"/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 вам сделать старинный факел. Возьмите салфетку красного цвета. Сомните ее, не очень сильно, и вложите внутрь готового факела (картонного конуса). Раньше это была длинная или толстая палка, обмазанная смолой или воском. Поднимите повыше ваши факелы и покажите нам</a:t>
            </a: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buFontTx/>
              <a:buChar char="-"/>
            </a:pP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tatic6.depositphotos.com/1150740/642/v/950/depositphotos_6420858-stock-illustration-set-of-flame-old-la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75608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229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806</Words>
  <Application>Microsoft Office PowerPoint</Application>
  <PresentationFormat>Экран (4:3)</PresentationFormat>
  <Paragraphs>142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123</cp:lastModifiedBy>
  <cp:revision>68</cp:revision>
  <dcterms:created xsi:type="dcterms:W3CDTF">2017-08-27T05:52:40Z</dcterms:created>
  <dcterms:modified xsi:type="dcterms:W3CDTF">2018-01-24T08:55:32Z</dcterms:modified>
</cp:coreProperties>
</file>