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8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115" autoAdjust="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5AB90-0D93-4BE8-8483-9D42EC0B0CEA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80EC6-AEF8-494C-B081-823232B8FF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80EC6-AEF8-494C-B081-823232B8FF2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FA822-9B61-4E07-A05E-318D161395D2}" type="datetimeFigureOut">
              <a:rPr lang="ru-RU" smtClean="0"/>
              <a:pPr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EFF75-64B0-4502-A44F-C37C66B8A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123\Desktop\&#1076;&#1077;&#1082;&#1072;&#1076;&#1072;%20&#1082;&#1072;&#1079;&#1072;&#1093;&#1089;&#1082;&#1086;&#1075;&#1086;%20&#1103;&#1079;&#1099;&#1082;&#1082;&#1072;\&#1041;&#1080;&#1075;&#1072;&#1088;&#1080;&#1085;&#1086;&#1074;&#1072;%20&#1040;.&#1057;\VID_20180906_105922.mp4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22313" y="1556792"/>
            <a:ext cx="7772400" cy="4212183"/>
          </a:xfrm>
        </p:spPr>
        <p:txBody>
          <a:bodyPr>
            <a:noAutofit/>
          </a:bodyPr>
          <a:lstStyle/>
          <a:p>
            <a:pPr algn="ctr"/>
            <a:r>
              <a:rPr lang="kk-KZ" sz="5400" b="1" dirty="0" smtClean="0"/>
              <a:t>Қазақстан Республикасы халқының Тілдері күні</a:t>
            </a:r>
            <a:r>
              <a:rPr lang="kk-KZ" sz="4400" b="1" dirty="0" smtClean="0"/>
              <a:t/>
            </a:r>
            <a:br>
              <a:rPr lang="kk-KZ" sz="4400" b="1" dirty="0" smtClean="0"/>
            </a:br>
            <a:r>
              <a:rPr lang="kk-KZ" sz="4400" b="1" dirty="0" smtClean="0"/>
              <a:t/>
            </a:r>
            <a:br>
              <a:rPr lang="kk-KZ" sz="4400" b="1" dirty="0" smtClean="0"/>
            </a:br>
            <a:r>
              <a:rPr lang="kk-KZ" sz="2000" dirty="0" smtClean="0"/>
              <a:t/>
            </a:r>
            <a:br>
              <a:rPr lang="kk-KZ" sz="2000" dirty="0" smtClean="0"/>
            </a:br>
            <a:r>
              <a:rPr lang="kk-KZ" sz="2000" dirty="0" smtClean="0"/>
              <a:t>Жолымбет кенті</a:t>
            </a:r>
            <a:endParaRPr lang="ru-RU" sz="5400" b="1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1080119"/>
          </a:xfrm>
        </p:spPr>
        <p:txBody>
          <a:bodyPr anchor="ctr">
            <a:normAutofit/>
          </a:bodyPr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</a:rPr>
              <a:t>“Ботакөз” ясли-бақшасы” </a:t>
            </a:r>
            <a:r>
              <a:rPr lang="kk-KZ" sz="3200" b="1" dirty="0" smtClean="0">
                <a:solidFill>
                  <a:schemeClr val="tx1"/>
                </a:solidFill>
              </a:rPr>
              <a:t>МКҚК-ны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18890"/>
          <a:stretch>
            <a:fillRect/>
          </a:stretch>
        </p:blipFill>
        <p:spPr bwMode="auto">
          <a:xfrm>
            <a:off x="323529" y="2707257"/>
            <a:ext cx="8064896" cy="392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04665"/>
            <a:ext cx="77724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 smtClean="0"/>
              <a:t>“Сәкен Сейфуллиннің өмірі мен шығармашылығы”</a:t>
            </a:r>
            <a:br>
              <a:rPr lang="kk-KZ" dirty="0" smtClean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 anchor="ctr">
            <a:noAutofit/>
          </a:bodyPr>
          <a:lstStyle/>
          <a:p>
            <a:pPr algn="ctr"/>
            <a:r>
              <a:rPr lang="kk-KZ" sz="2800" b="1" dirty="0" smtClean="0">
                <a:solidFill>
                  <a:schemeClr val="tx1"/>
                </a:solidFill>
              </a:rPr>
              <a:t>“Адамның жайын ауылдасы білмейді, істесі біледі”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“Кіші жүздің биі – Әйтеке би”</a:t>
            </a:r>
            <a:endParaRPr lang="ru-RU" dirty="0"/>
          </a:p>
        </p:txBody>
      </p:sp>
      <p:pic>
        <p:nvPicPr>
          <p:cNvPr id="9218" name="Picture 2" descr="C:\Users\123\Desktop\декада казахского языкка\Ахметжанова С.Т\IMG-20180910-WA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“Қазақ халқының төбе биі –</a:t>
            </a:r>
            <a:br>
              <a:rPr lang="kk-KZ" dirty="0" smtClean="0"/>
            </a:br>
            <a:r>
              <a:rPr lang="kk-KZ" dirty="0" smtClean="0"/>
              <a:t> Майқы би”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1484784"/>
            <a:ext cx="852094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“Атығай – Қарауылдың бас биі – Қанай Құттымбетұлының өмірбаяні мен шешендік өнері”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7776864" cy="466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“Абылайдың сенімді серігі болған Байдалы би”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86409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 descr="C:\Users\123\Desktop\декада казахского языкка\Нажарова А.Д\20180912_094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7920880" cy="47525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88641"/>
            <a:ext cx="77724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 smtClean="0"/>
              <a:t>“Жүсіпбек Аймауытовтың өмірі мен шығармашылығы”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1412777"/>
            <a:ext cx="7772400" cy="504055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kk-KZ" sz="2800" dirty="0" smtClean="0">
                <a:solidFill>
                  <a:schemeClr val="tx1"/>
                </a:solidFill>
              </a:rPr>
              <a:t>“Бала әдетті жасынан тамызықтап жинайды”</a:t>
            </a:r>
            <a:endParaRPr lang="ru-RU" sz="28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“Мухаметсәлім Кәшімовтың өмірі мен шығармашылығы”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84784"/>
            <a:ext cx="7600074" cy="517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C:\Users\123\Desktop\декада казахского языкка\20180918_105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3673470" cy="48979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kk-KZ" b="1" dirty="0" smtClean="0"/>
              <a:t>“Жаңа әліпби – жаңа дәуірдің жаңа тарихы”, “Латын графикасына көшу- заман талабы”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27985" y="2564904"/>
            <a:ext cx="43924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/>
              <a:t>Латын әліпбиіне көшудің маңыздылығы тұралы терең мағлұмат беру, қоғамдық пікір қалыптастыру.</a:t>
            </a:r>
            <a:endParaRPr lang="ru-RU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“Мемлекеттік тіл – мемлекеттік қызметте”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t="8973"/>
          <a:stretch>
            <a:fillRect/>
          </a:stretch>
        </p:blipFill>
        <p:spPr bwMode="auto">
          <a:xfrm>
            <a:off x="539552" y="1412776"/>
            <a:ext cx="7541542" cy="51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“Міржақып Дұлатұлының өмірі мен шығармашылығы”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84009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“Тілдері күні мерекесінің салтанатты ашылуын өткізу”</a:t>
            </a:r>
            <a:endParaRPr lang="ru-RU" dirty="0"/>
          </a:p>
        </p:txBody>
      </p:sp>
      <p:pic>
        <p:nvPicPr>
          <p:cNvPr id="6" name="VID_20180906_1059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628800"/>
            <a:ext cx="8704965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“Сырым Датулының шешендік өнері”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515872" cy="510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“Тіл – достықтың айғығы”</a:t>
            </a:r>
            <a:endParaRPr lang="ru-RU" dirty="0"/>
          </a:p>
        </p:txBody>
      </p:sp>
      <p:pic>
        <p:nvPicPr>
          <p:cNvPr id="3" name="Рисунок 2" descr="D:\фото\1 мая А.Д\IMG_45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46449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0229" t="18824" r="24360"/>
          <a:stretch>
            <a:fillRect/>
          </a:stretch>
        </p:blipFill>
        <p:spPr bwMode="auto">
          <a:xfrm>
            <a:off x="4932040" y="2492896"/>
            <a:ext cx="3925904" cy="421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27281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6705" t="15748" r="16486"/>
          <a:stretch>
            <a:fillRect/>
          </a:stretch>
        </p:blipFill>
        <p:spPr bwMode="auto">
          <a:xfrm>
            <a:off x="395536" y="136434"/>
            <a:ext cx="8559560" cy="672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“Қазақстан халқының тілдер күні жабылу салтанаты”</a:t>
            </a:r>
            <a:endParaRPr lang="ru-RU" dirty="0"/>
          </a:p>
        </p:txBody>
      </p:sp>
      <p:pic>
        <p:nvPicPr>
          <p:cNvPr id="1026" name="Picture 2" descr="C:\Users\123\Desktop\воспитатели\фото открытые занятия, новый год и разное фото и видео\IMG_20161215_112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7785073" cy="3674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“Алты алаштың ақиық ақыны-Мағжан”</a:t>
            </a:r>
            <a:endParaRPr lang="ru-RU" dirty="0"/>
          </a:p>
        </p:txBody>
      </p:sp>
      <p:pic>
        <p:nvPicPr>
          <p:cNvPr id="2050" name="Picture 2" descr="C:\Users\123\Desktop\декада казахского языкка\Абдикаримова К.А\20180912_095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3983088" cy="2389853"/>
          </a:xfrm>
          <a:prstGeom prst="rect">
            <a:avLst/>
          </a:prstGeom>
          <a:noFill/>
        </p:spPr>
      </p:pic>
      <p:pic>
        <p:nvPicPr>
          <p:cNvPr id="2051" name="Picture 3" descr="C:\Users\123\Desktop\декада казахского языкка\Абдикаримова К.А\20180912_095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1484784"/>
            <a:ext cx="8280919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123\Desktop\декада казахского языкка\Абдикаримова К.А\20180912_095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7704856" cy="462291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395536" y="273051"/>
            <a:ext cx="8748464" cy="2291854"/>
          </a:xfrm>
        </p:spPr>
        <p:txBody>
          <a:bodyPr/>
          <a:lstStyle/>
          <a:p>
            <a:pPr>
              <a:buNone/>
            </a:pPr>
            <a:r>
              <a:rPr lang="ru-RU" dirty="0" err="1" smtClean="0"/>
              <a:t>Тәрбие </a:t>
            </a:r>
            <a:r>
              <a:rPr lang="ru-RU" dirty="0" smtClean="0"/>
              <a:t>– </a:t>
            </a:r>
            <a:r>
              <a:rPr lang="ru-RU" dirty="0" err="1" smtClean="0"/>
              <a:t>кең мағынасымен алғанда, қандайда болса</a:t>
            </a:r>
            <a:r>
              <a:rPr lang="ru-RU" dirty="0" smtClean="0"/>
              <a:t> </a:t>
            </a:r>
            <a:r>
              <a:rPr lang="ru-RU" dirty="0" err="1" smtClean="0"/>
              <a:t>бір</a:t>
            </a:r>
            <a:r>
              <a:rPr lang="ru-RU" dirty="0" smtClean="0"/>
              <a:t> </a:t>
            </a:r>
            <a:r>
              <a:rPr lang="ru-RU" dirty="0" err="1" smtClean="0"/>
              <a:t>жан</a:t>
            </a:r>
            <a:r>
              <a:rPr lang="ru-RU" dirty="0" smtClean="0"/>
              <a:t> </a:t>
            </a:r>
            <a:r>
              <a:rPr lang="ru-RU" dirty="0" err="1" smtClean="0"/>
              <a:t>иесіне</a:t>
            </a:r>
            <a:r>
              <a:rPr lang="ru-RU" dirty="0" smtClean="0"/>
              <a:t> </a:t>
            </a:r>
            <a:r>
              <a:rPr lang="ru-RU" dirty="0" err="1" smtClean="0"/>
              <a:t>тиісті</a:t>
            </a:r>
            <a:r>
              <a:rPr lang="ru-RU" dirty="0" smtClean="0"/>
              <a:t> </a:t>
            </a:r>
            <a:r>
              <a:rPr lang="ru-RU" dirty="0" err="1" smtClean="0"/>
              <a:t>азық беріп</a:t>
            </a:r>
            <a:r>
              <a:rPr lang="ru-RU" dirty="0" smtClean="0"/>
              <a:t>, </a:t>
            </a:r>
            <a:r>
              <a:rPr lang="ru-RU" dirty="0" err="1" smtClean="0"/>
              <a:t>сол</a:t>
            </a:r>
            <a:r>
              <a:rPr lang="ru-RU" dirty="0" smtClean="0"/>
              <a:t> </a:t>
            </a:r>
            <a:r>
              <a:rPr lang="ru-RU" dirty="0" err="1" smtClean="0"/>
              <a:t>жан</a:t>
            </a:r>
            <a:r>
              <a:rPr lang="ru-RU" dirty="0" smtClean="0"/>
              <a:t> </a:t>
            </a:r>
            <a:r>
              <a:rPr lang="ru-RU" dirty="0" err="1" smtClean="0"/>
              <a:t>иесінің дұрыс өсуіне көмек көрсету деген</a:t>
            </a:r>
            <a:r>
              <a:rPr lang="ru-RU" dirty="0" smtClean="0"/>
              <a:t> </a:t>
            </a:r>
            <a:r>
              <a:rPr lang="ru-RU" dirty="0" err="1" smtClean="0"/>
              <a:t>сөз.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“Бүтін билекке жеткен – Төле би”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7056784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“Ахмет Байтұрсынұлы – қазақ әліпбиінің негізін қалаушы”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8612110" cy="484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Жастардың оқу-тәрбие жұмысы түзелмей, жұрт ісі түзелмейді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819291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“Орта жүздің бас биі – Қаз дауысты Қазыбек би”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84784"/>
            <a:ext cx="840093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76097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223</Words>
  <Application>Microsoft Office PowerPoint</Application>
  <PresentationFormat>Экран (4:3)</PresentationFormat>
  <Paragraphs>27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Қазақстан Республикасы халқының Тілдері күні   Жолымбет кенті</vt:lpstr>
      <vt:lpstr>“Тілдері күні мерекесінің салтанатты ашылуын өткізу”</vt:lpstr>
      <vt:lpstr>“Алты алаштың ақиық ақыны-Мағжан”</vt:lpstr>
      <vt:lpstr> </vt:lpstr>
      <vt:lpstr>“Бүтін билекке жеткен – Төле би”</vt:lpstr>
      <vt:lpstr>“Ахмет Байтұрсынұлы – қазақ әліпбиінің негізін қалаушы”</vt:lpstr>
      <vt:lpstr>Жастардың оқу-тәрбие жұмысы түзелмей, жұрт ісі түзелмейді</vt:lpstr>
      <vt:lpstr>“Орта жүздің бас биі – Қаз дауысты Қазыбек би”</vt:lpstr>
      <vt:lpstr>Слайд 9</vt:lpstr>
      <vt:lpstr>“Сәкен Сейфуллиннің өмірі мен шығармашылығы” </vt:lpstr>
      <vt:lpstr>“Кіші жүздің биі – Әйтеке би”</vt:lpstr>
      <vt:lpstr>“Қазақ халқының төбе биі –  Майқы би”</vt:lpstr>
      <vt:lpstr>“Атығай – Қарауылдың бас биі – Қанай Құттымбетұлының өмірбаяні мен шешендік өнері”</vt:lpstr>
      <vt:lpstr>“Абылайдың сенімді серігі болған Байдалы би”</vt:lpstr>
      <vt:lpstr>“Жүсіпбек Аймауытовтың өмірі мен шығармашылығы”</vt:lpstr>
      <vt:lpstr>“Мухаметсәлім Кәшімовтың өмірі мен шығармашылығы”</vt:lpstr>
      <vt:lpstr>“Жаңа әліпби – жаңа дәуірдің жаңа тарихы”, “Латын графикасына көшу- заман талабы”</vt:lpstr>
      <vt:lpstr>“Мемлекеттік тіл – мемлекеттік қызметте”</vt:lpstr>
      <vt:lpstr>“Міржақып Дұлатұлының өмірі мен шығармашылығы”</vt:lpstr>
      <vt:lpstr>“Сырым Датулының шешендік өнері”</vt:lpstr>
      <vt:lpstr>“Тіл – достықтың айғығы”</vt:lpstr>
      <vt:lpstr>Слайд 22</vt:lpstr>
      <vt:lpstr>“Қазақстан халқының тілдер күні жабылу салтанаты”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27</cp:revision>
  <dcterms:created xsi:type="dcterms:W3CDTF">2018-09-20T03:36:19Z</dcterms:created>
  <dcterms:modified xsi:type="dcterms:W3CDTF">2018-09-20T10:42:13Z</dcterms:modified>
</cp:coreProperties>
</file>